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42CE-0071-4F12-AA5F-3CECE34E03E3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972C-877C-4897-A46A-B6DE610102C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30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42CE-0071-4F12-AA5F-3CECE34E03E3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972C-877C-4897-A46A-B6DE61010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96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42CE-0071-4F12-AA5F-3CECE34E03E3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972C-877C-4897-A46A-B6DE61010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68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42CE-0071-4F12-AA5F-3CECE34E03E3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972C-877C-4897-A46A-B6DE61010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72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42CE-0071-4F12-AA5F-3CECE34E03E3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972C-877C-4897-A46A-B6DE610102C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76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42CE-0071-4F12-AA5F-3CECE34E03E3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972C-877C-4897-A46A-B6DE61010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40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42CE-0071-4F12-AA5F-3CECE34E03E3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972C-877C-4897-A46A-B6DE61010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74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42CE-0071-4F12-AA5F-3CECE34E03E3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972C-877C-4897-A46A-B6DE61010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47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42CE-0071-4F12-AA5F-3CECE34E03E3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972C-877C-4897-A46A-B6DE61010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77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88442CE-0071-4F12-AA5F-3CECE34E03E3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F7972C-877C-4897-A46A-B6DE61010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947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42CE-0071-4F12-AA5F-3CECE34E03E3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972C-877C-4897-A46A-B6DE61010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18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88442CE-0071-4F12-AA5F-3CECE34E03E3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F7972C-877C-4897-A46A-B6DE610102C1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71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imgres?q=business+studies&amp;hl=en&amp;safe=strict&amp;biw=1024&amp;bih=651&amp;gbv=2&amp;tbm=isch&amp;tbnid=PS5E9NlJ4bZAJM:&amp;imgrefurl=http://www.myetuitions.com/products.php?product=-Business-Studies-for-Class-XI-(Two-Students-per-batch)&amp;docid=lLgNNJwCl86TQM&amp;imgurl=http://www.myetuitions.com/product_images/v/business_studies1__63367.jpg&amp;w=312&amp;h=369&amp;ei=RGrkT7fqJdDp8QOGnMmdCg&amp;zoom=1&amp;iact=hc&amp;vpx=775&amp;vpy=275&amp;dur=141&amp;hovh=244&amp;hovw=206&amp;tx=160&amp;ty=223&amp;sig=108765661437531668323&amp;page=2&amp;tbnh=137&amp;tbnw=114&amp;start=15&amp;ndsp=20&amp;ved=1t:429,r:19,s:15,i:18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/>
              <a:t>Well done on choosing an A level which will prepare you for the rest of your life.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B050"/>
                </a:solidFill>
              </a:rPr>
              <a:t>Introduction to A Level Business Studies	</a:t>
            </a:r>
            <a:endParaRPr lang="en-GB" b="1" dirty="0">
              <a:solidFill>
                <a:srgbClr val="00B050"/>
              </a:solidFill>
            </a:endParaRPr>
          </a:p>
        </p:txBody>
      </p:sp>
      <p:pic>
        <p:nvPicPr>
          <p:cNvPr id="4" name="rg_hi" descr="http://t0.gstatic.com/images?q=tbn:ANd9GcTi4MLbissii-7nxml2IxUtrJTZUUsFxglxfwnAiKWoyaiUFEhl">
            <a:hlinkClick r:id="rId2"/>
          </p:cNvPr>
          <p:cNvPicPr/>
          <p:nvPr/>
        </p:nvPicPr>
        <p:blipFill>
          <a:blip r:embed="rId3" cstate="print"/>
          <a:srcRect r="7050" b="31751"/>
          <a:stretch>
            <a:fillRect/>
          </a:stretch>
        </p:blipFill>
        <p:spPr bwMode="auto">
          <a:xfrm>
            <a:off x="9394471" y="4970939"/>
            <a:ext cx="1547331" cy="125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943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960895"/>
            <a:ext cx="10058400" cy="745468"/>
          </a:xfrm>
        </p:spPr>
        <p:txBody>
          <a:bodyPr/>
          <a:lstStyle/>
          <a:p>
            <a:r>
              <a:rPr lang="en-GB" dirty="0" smtClean="0"/>
              <a:t>AS COMPONENTS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26209" t="27683" r="22791" b="12108"/>
          <a:stretch/>
        </p:blipFill>
        <p:spPr bwMode="auto">
          <a:xfrm>
            <a:off x="926481" y="1551380"/>
            <a:ext cx="4864180" cy="46320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47295" y="2541722"/>
            <a:ext cx="3673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92D050"/>
                </a:solidFill>
              </a:rPr>
              <a:t>Teachers</a:t>
            </a:r>
          </a:p>
          <a:p>
            <a:r>
              <a:rPr lang="en-GB" dirty="0" smtClean="0"/>
              <a:t>DD: Head of Business L05</a:t>
            </a:r>
          </a:p>
          <a:p>
            <a:r>
              <a:rPr lang="en-GB" dirty="0" smtClean="0"/>
              <a:t>PRR: Teacher of Business L04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16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959350" y="1811338"/>
            <a:ext cx="3697288" cy="168275"/>
            <a:chOff x="0" y="0"/>
            <a:chExt cx="3697605" cy="167640"/>
          </a:xfrm>
        </p:grpSpPr>
        <p:pic>
          <p:nvPicPr>
            <p:cNvPr id="6" name="Picture 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068769" cy="167640"/>
            </a:xfrm>
            <a:prstGeom prst="rect">
              <a:avLst/>
            </a:prstGeom>
          </p:spPr>
        </p:pic>
        <p:pic>
          <p:nvPicPr>
            <p:cNvPr id="7" name="Picture 6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992505" y="0"/>
              <a:ext cx="1717802" cy="167640"/>
            </a:xfrm>
            <a:prstGeom prst="rect">
              <a:avLst/>
            </a:prstGeom>
          </p:spPr>
        </p:pic>
        <p:pic>
          <p:nvPicPr>
            <p:cNvPr id="8" name="Picture 7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2638679" y="0"/>
              <a:ext cx="1058926" cy="167640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4959350" y="1811338"/>
            <a:ext cx="2854325" cy="168275"/>
            <a:chOff x="0" y="0"/>
            <a:chExt cx="2855087" cy="167640"/>
          </a:xfrm>
        </p:grpSpPr>
        <p:pic>
          <p:nvPicPr>
            <p:cNvPr id="10" name="Picture 9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0" y="0"/>
              <a:ext cx="2085467" cy="167640"/>
            </a:xfrm>
            <a:prstGeom prst="rect">
              <a:avLst/>
            </a:prstGeom>
          </p:spPr>
        </p:pic>
        <p:pic>
          <p:nvPicPr>
            <p:cNvPr id="11" name="Picture 10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2056511" y="0"/>
              <a:ext cx="504952" cy="167640"/>
            </a:xfrm>
            <a:prstGeom prst="rect">
              <a:avLst/>
            </a:prstGeom>
          </p:spPr>
        </p:pic>
        <p:pic>
          <p:nvPicPr>
            <p:cNvPr id="12" name="Picture 11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2489327" y="0"/>
              <a:ext cx="365760" cy="167640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4959350" y="1811338"/>
            <a:ext cx="1514475" cy="176212"/>
            <a:chOff x="0" y="0"/>
            <a:chExt cx="1514411" cy="176215"/>
          </a:xfrm>
        </p:grpSpPr>
        <p:pic>
          <p:nvPicPr>
            <p:cNvPr id="14" name="Picture 13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0" y="0"/>
              <a:ext cx="170688" cy="167640"/>
            </a:xfrm>
            <a:prstGeom prst="rect">
              <a:avLst/>
            </a:prstGeom>
          </p:spPr>
        </p:pic>
        <p:pic>
          <p:nvPicPr>
            <p:cNvPr id="15" name="Picture 14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85344" y="0"/>
              <a:ext cx="170688" cy="16764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170688" y="48193"/>
              <a:ext cx="111886" cy="1702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⅓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7" name="Picture 16"/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254508" y="0"/>
              <a:ext cx="1259903" cy="167640"/>
            </a:xfrm>
            <a:prstGeom prst="rect">
              <a:avLst/>
            </a:prstGeom>
          </p:spPr>
        </p:pic>
      </p:grpSp>
      <p:pic>
        <p:nvPicPr>
          <p:cNvPr id="2069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350" y="1811338"/>
            <a:ext cx="32575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18"/>
          <p:cNvGrpSpPr/>
          <p:nvPr/>
        </p:nvGrpSpPr>
        <p:grpSpPr>
          <a:xfrm>
            <a:off x="4959350" y="1811338"/>
            <a:ext cx="2854325" cy="168275"/>
            <a:chOff x="0" y="0"/>
            <a:chExt cx="2854478" cy="167640"/>
          </a:xfrm>
        </p:grpSpPr>
        <p:pic>
          <p:nvPicPr>
            <p:cNvPr id="20" name="Picture 19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0" y="0"/>
              <a:ext cx="2085467" cy="167640"/>
            </a:xfrm>
            <a:prstGeom prst="rect">
              <a:avLst/>
            </a:prstGeom>
          </p:spPr>
        </p:pic>
        <p:pic>
          <p:nvPicPr>
            <p:cNvPr id="21" name="Picture 20"/>
            <p:cNvPicPr/>
            <p:nvPr/>
          </p:nvPicPr>
          <p:blipFill>
            <a:blip r:embed="rId11"/>
            <a:stretch>
              <a:fillRect/>
            </a:stretch>
          </p:blipFill>
          <p:spPr>
            <a:xfrm>
              <a:off x="2056511" y="0"/>
              <a:ext cx="797966" cy="167640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4959350" y="1811338"/>
            <a:ext cx="1514475" cy="176212"/>
            <a:chOff x="0" y="0"/>
            <a:chExt cx="1514411" cy="176216"/>
          </a:xfrm>
        </p:grpSpPr>
        <p:pic>
          <p:nvPicPr>
            <p:cNvPr id="23" name="Picture 22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0" y="0"/>
              <a:ext cx="170688" cy="167640"/>
            </a:xfrm>
            <a:prstGeom prst="rect">
              <a:avLst/>
            </a:prstGeom>
          </p:spPr>
        </p:pic>
        <p:pic>
          <p:nvPicPr>
            <p:cNvPr id="24" name="Picture 23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85344" y="0"/>
              <a:ext cx="170688" cy="16764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170688" y="48194"/>
              <a:ext cx="111886" cy="17026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⅓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26" name="Picture 25"/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254508" y="0"/>
              <a:ext cx="1259903" cy="16764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4959350" y="1811338"/>
            <a:ext cx="3179763" cy="168275"/>
            <a:chOff x="0" y="0"/>
            <a:chExt cx="3180309" cy="167640"/>
          </a:xfrm>
        </p:grpSpPr>
        <p:pic>
          <p:nvPicPr>
            <p:cNvPr id="28" name="Picture 27"/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0" y="0"/>
              <a:ext cx="2738628" cy="167640"/>
            </a:xfrm>
            <a:prstGeom prst="rect">
              <a:avLst/>
            </a:prstGeom>
          </p:spPr>
        </p:pic>
        <p:pic>
          <p:nvPicPr>
            <p:cNvPr id="29" name="Picture 28"/>
            <p:cNvPicPr/>
            <p:nvPr/>
          </p:nvPicPr>
          <p:blipFill>
            <a:blip r:embed="rId13"/>
            <a:stretch>
              <a:fillRect/>
            </a:stretch>
          </p:blipFill>
          <p:spPr>
            <a:xfrm>
              <a:off x="2664587" y="0"/>
              <a:ext cx="515722" cy="167640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4959350" y="1811338"/>
            <a:ext cx="2860675" cy="168275"/>
            <a:chOff x="0" y="0"/>
            <a:chExt cx="2860307" cy="167640"/>
          </a:xfrm>
        </p:grpSpPr>
        <p:pic>
          <p:nvPicPr>
            <p:cNvPr id="31" name="Picture 30"/>
            <p:cNvPicPr/>
            <p:nvPr/>
          </p:nvPicPr>
          <p:blipFill>
            <a:blip r:embed="rId14"/>
            <a:stretch>
              <a:fillRect/>
            </a:stretch>
          </p:blipFill>
          <p:spPr>
            <a:xfrm>
              <a:off x="0" y="0"/>
              <a:ext cx="2127123" cy="167640"/>
            </a:xfrm>
            <a:prstGeom prst="rect">
              <a:avLst/>
            </a:prstGeom>
          </p:spPr>
        </p:pic>
        <p:pic>
          <p:nvPicPr>
            <p:cNvPr id="32" name="Picture 31"/>
            <p:cNvPicPr/>
            <p:nvPr/>
          </p:nvPicPr>
          <p:blipFill>
            <a:blip r:embed="rId15"/>
            <a:stretch>
              <a:fillRect/>
            </a:stretch>
          </p:blipFill>
          <p:spPr>
            <a:xfrm>
              <a:off x="2056511" y="0"/>
              <a:ext cx="235712" cy="167640"/>
            </a:xfrm>
            <a:prstGeom prst="rect">
              <a:avLst/>
            </a:prstGeom>
          </p:spPr>
        </p:pic>
        <p:pic>
          <p:nvPicPr>
            <p:cNvPr id="33" name="Picture 32"/>
            <p:cNvPicPr/>
            <p:nvPr/>
          </p:nvPicPr>
          <p:blipFill>
            <a:blip r:embed="rId16"/>
            <a:stretch>
              <a:fillRect/>
            </a:stretch>
          </p:blipFill>
          <p:spPr>
            <a:xfrm>
              <a:off x="2233295" y="0"/>
              <a:ext cx="627012" cy="167640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4959350" y="1811338"/>
            <a:ext cx="1514475" cy="176212"/>
            <a:chOff x="0" y="0"/>
            <a:chExt cx="1514411" cy="176215"/>
          </a:xfrm>
        </p:grpSpPr>
        <p:pic>
          <p:nvPicPr>
            <p:cNvPr id="35" name="Picture 34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0" y="0"/>
              <a:ext cx="170688" cy="167640"/>
            </a:xfrm>
            <a:prstGeom prst="rect">
              <a:avLst/>
            </a:prstGeom>
          </p:spPr>
        </p:pic>
        <p:pic>
          <p:nvPicPr>
            <p:cNvPr id="36" name="Picture 35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85344" y="0"/>
              <a:ext cx="170688" cy="16764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170688" y="48193"/>
              <a:ext cx="111886" cy="17026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solidFill>
                    <a:srgbClr val="FFFFFF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⅓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38" name="Picture 37"/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254508" y="0"/>
              <a:ext cx="1259903" cy="167640"/>
            </a:xfrm>
            <a:prstGeom prst="rect">
              <a:avLst/>
            </a:prstGeom>
          </p:spPr>
        </p:pic>
      </p:grpSp>
      <p:pic>
        <p:nvPicPr>
          <p:cNvPr id="2048" name="Picture 2047"/>
          <p:cNvPicPr>
            <a:picLocks noChangeAspect="1"/>
          </p:cNvPicPr>
          <p:nvPr/>
        </p:nvPicPr>
        <p:blipFill rotWithShape="1">
          <a:blip r:embed="rId17"/>
          <a:srcRect l="34693" t="31592" r="37622" b="10646"/>
          <a:stretch/>
        </p:blipFill>
        <p:spPr>
          <a:xfrm>
            <a:off x="573438" y="116544"/>
            <a:ext cx="3967566" cy="6208519"/>
          </a:xfrm>
          <a:prstGeom prst="rect">
            <a:avLst/>
          </a:prstGeom>
        </p:spPr>
      </p:pic>
      <p:sp>
        <p:nvSpPr>
          <p:cNvPr id="2049" name="TextBox 2048"/>
          <p:cNvSpPr txBox="1"/>
          <p:nvPr/>
        </p:nvSpPr>
        <p:spPr>
          <a:xfrm>
            <a:off x="5465655" y="934175"/>
            <a:ext cx="5346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2060"/>
                </a:solidFill>
              </a:rPr>
              <a:t>A Level Business Summary</a:t>
            </a:r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17992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</TotalTime>
  <Words>46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Courier New</vt:lpstr>
      <vt:lpstr>Times New Roman</vt:lpstr>
      <vt:lpstr>Retrospect</vt:lpstr>
      <vt:lpstr>Introduction to A Level Business Studies </vt:lpstr>
      <vt:lpstr>AS COMPONENTS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 Level Business Studies </dc:title>
  <dc:creator>Mrs D Duguid</dc:creator>
  <cp:lastModifiedBy>Mrs D Duguid</cp:lastModifiedBy>
  <cp:revision>2</cp:revision>
  <dcterms:created xsi:type="dcterms:W3CDTF">2015-06-01T15:40:49Z</dcterms:created>
  <dcterms:modified xsi:type="dcterms:W3CDTF">2015-06-01T15:47:06Z</dcterms:modified>
</cp:coreProperties>
</file>